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D1A1-C10D-4F92-9FF4-7BAE1581D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6B152-84B2-41E8-A7EC-50EC1683F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6D2D5-52DB-4BBA-BF7A-9B28FC58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252AE-277F-4399-BC32-AD6DCF742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B75EE-0CEB-42A2-AD22-6BBC919A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27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086C-0B28-44DC-AA0A-38E50643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9F1E6-51D5-4579-914E-AFC6566E0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DD9E-782E-4EA2-A52D-8C3DC048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08499-E6FB-4B84-8F18-03765CE2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9245E-FF30-4EF6-8D59-A645C9C7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41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546C2-C3BB-4FFA-B0B9-2CE70BEE9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33F4B-51EB-4E0F-85ED-316226FF0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C076F-6A83-4A53-A4A3-A95DF3598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16E9A-ACFE-4E4E-935D-BA7DE5A3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DC55-4F1E-41FC-8257-0267350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16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ED50-E25B-4F8D-A789-689AAE3F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06A77-E96B-4923-8713-FA901C7AB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B827B-2548-42DA-98F0-134BD85C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D738E-D048-4A4B-9167-E6A745286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7E79-5D96-4638-BF8E-5274083E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09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ADFB-F534-408C-AD20-E4004B97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F1501-3C3E-456F-B5BE-ADE2AEC73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A230-C603-4228-A0F6-0F2D3495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04AE0-8366-4716-8E44-55D45876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8BA9A-7D7D-4213-BC44-C9B0E5D5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48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05A7-4294-41C1-A0B8-AA222D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B10B0-9F86-42C5-AB57-252BCB81C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BFADF-AC35-4E00-BFDC-36C566F22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A1E83-7A02-4039-B40D-A7709B59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873ED-AF5E-4B37-AF7E-DB23B3DA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D46B3-16C0-4A63-9FD8-DA4A9B98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90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F64A-D301-4625-92DB-6863314A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25517-A7C6-4228-A698-D5A0F1AA4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DED9E-30D7-4413-BF63-6E0D9B063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C8600-CDEB-488A-BFE1-0D19C958F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20008-154F-43EA-B661-39726A8B66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C9ED85-AB44-4988-9976-D4575D10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CBFE4-FE00-4149-8E5A-4EDC17D3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76F89-8EF3-499F-A3C3-8CF0D2E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68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34DC-D3B3-4EAA-A835-833CE61C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E9CD2-47E5-4D11-9704-4D9C030B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178D7-BE84-4593-96AD-8E1CF5B0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52CE7-3BEB-45D0-AE10-3BB36853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97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65EB3-4930-44E7-ABE0-37FFE971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332E5-9158-4D81-B565-286733C5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B8012-6E95-47C8-BFF4-BC68B7A5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23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B368-0843-490A-86A3-1F51F468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7EBF-D342-4A60-B2E2-C43E4C8A1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55B34-A528-4E0D-B178-01803C635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93092-0932-401B-94ED-00BBFCB8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98147-B4F1-41EE-9C23-31605D5D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3487D-6B7C-41AF-885B-863274E1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582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8DC9-4197-49F3-A62E-6727B473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C6868-4449-4A8E-91E1-06E2A0470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AFFB3-410A-47D8-9BFA-FEA286E03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A3BCA-CE16-4F73-88DE-A9D90EE7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44146-A63A-4206-BC3C-C39F577A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E0DCF-D529-4418-944F-3E0955D8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62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F2407-9E58-4FE4-86DF-D7C24CEB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FA9E0-A976-4C41-B82F-4FBEDA0F2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D5806-0E69-42B1-9425-DBBF0B14F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3820D-F1AE-4515-AEFC-9BF144EBDB2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39E5-56A4-4630-A66E-5043DDDA7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26A45-E864-4A00-96E6-22B0D75A5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DB1A2-7751-4EF4-8728-D8312505D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88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31C-A3F5-49A1-9832-EFFDA93E1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382" y="121298"/>
            <a:ext cx="9519920" cy="619760"/>
          </a:xfrm>
        </p:spPr>
        <p:txBody>
          <a:bodyPr>
            <a:noAutofit/>
          </a:bodyPr>
          <a:lstStyle/>
          <a:p>
            <a:r>
              <a:rPr lang="en-US" sz="4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</a:t>
            </a:r>
            <a:endParaRPr lang="en-IN" sz="4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AFEA7-7733-4F1D-8D60-E5F35EF0C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41" y="926847"/>
            <a:ext cx="11793893" cy="529812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Screenshot</a:t>
            </a:r>
          </a:p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662C1EE-8D45-4E4C-8DBC-D9A3C053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49" y="1414234"/>
            <a:ext cx="8927459" cy="499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8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092A8-0FA8-4776-A3A0-8A3BBEBB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" y="177282"/>
            <a:ext cx="11859208" cy="6503436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</a:t>
            </a:r>
            <a:r>
              <a:rPr lang="en-IN" sz="2800" b="1" dirty="0">
                <a:solidFill>
                  <a:srgbClr val="3E3E3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Demonstration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667B11-DE1F-4F90-93D6-5B559D6FF2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3" y="845834"/>
            <a:ext cx="5722567" cy="4309361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23B59C-1084-4CF1-B8FE-020BA3842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92" y="845835"/>
            <a:ext cx="5731510" cy="4309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72EDA-00BD-4712-B6AB-352DA85F1D78}"/>
              </a:ext>
            </a:extLst>
          </p:cNvPr>
          <p:cNvSpPr txBox="1"/>
          <p:nvPr/>
        </p:nvSpPr>
        <p:spPr>
          <a:xfrm>
            <a:off x="2754087" y="536395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Fig:2.1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6328B-8002-493F-B971-46739F9E0F91}"/>
              </a:ext>
            </a:extLst>
          </p:cNvPr>
          <p:cNvSpPr txBox="1"/>
          <p:nvPr/>
        </p:nvSpPr>
        <p:spPr>
          <a:xfrm>
            <a:off x="8523513" y="53639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Fig:2.2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015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AE02B-21DE-45F2-9773-986438D30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" y="90130"/>
            <a:ext cx="12019384" cy="660924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– 2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0BB92B0-29C2-4BE9-B1DA-33B854D3A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691892"/>
            <a:ext cx="10801739" cy="58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A3E66F-2285-4E25-AAF2-D6EC374A1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" y="90130"/>
            <a:ext cx="12019384" cy="660924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– 3</a:t>
            </a:r>
          </a:p>
          <a:p>
            <a:endParaRPr lang="en-IN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270173-731F-42AD-859E-D2129149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0" y="758532"/>
            <a:ext cx="11035665" cy="59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DD268E-BE52-4041-B173-1FACAAE1D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" y="90130"/>
            <a:ext cx="12019384" cy="660924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– 4</a:t>
            </a:r>
          </a:p>
          <a:p>
            <a:endParaRPr lang="en-IN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BCCE05-4BEE-44B2-B4EC-68645F225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" y="654340"/>
            <a:ext cx="10851515" cy="590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9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34B816-DAD6-4F5F-824F-135886CF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" y="90130"/>
            <a:ext cx="12019384" cy="660924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– 5</a:t>
            </a:r>
          </a:p>
          <a:p>
            <a:endParaRPr lang="en-IN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69D0844-045F-4DCE-988B-4F632A398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36" y="588775"/>
            <a:ext cx="10913823" cy="58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8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E75F-43FE-4F9E-B7BD-0FE73EC7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8" y="94539"/>
            <a:ext cx="10515600" cy="6892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Task-3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8F34-7405-41B2-8834-0C3742FF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783773"/>
            <a:ext cx="11894976" cy="5979688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Title: Cross-Site Scripting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Domain: vulnweb.com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Subdomain: testasp.vulnweb.com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 To Reproduce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Step 1: Visit this link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http://testasp.vulnweb.com/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Step 2:  On the Menu bar you can find the Search Option.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Step 3: Click the Search Option on it and you will redirect to the Search page You can see the 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Search Box on the Search page.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Step 4: Now you can check different payloads for XSS.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Step 5:  Now check the vulnerabilities using script  payload   &lt;script&gt;alert(1)&lt;/script&gt; and click the search posts.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Step 6: The payload executes and it vulnerable to XSS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71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8F79-6CFB-49C4-8B74-0168E41C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" y="174107"/>
            <a:ext cx="11954070" cy="6515942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</a:t>
            </a:r>
            <a:r>
              <a:rPr lang="en-IN" sz="1800" b="1" dirty="0">
                <a:solidFill>
                  <a:srgbClr val="3E3E3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59BA395-D3B0-4DAB-BE5E-4CB21727AF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8" y="783770"/>
            <a:ext cx="5349994" cy="3545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ACF5B-4B7F-46EF-9927-DB8CDC251D7A}"/>
              </a:ext>
            </a:extLst>
          </p:cNvPr>
          <p:cNvSpPr txBox="1"/>
          <p:nvPr/>
        </p:nvSpPr>
        <p:spPr>
          <a:xfrm>
            <a:off x="3163609" y="446936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fig:1.1</a:t>
            </a:r>
            <a:endParaRPr lang="en-IN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7E0C11-33B2-4E7F-A423-0BC226BF0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3" y="783770"/>
            <a:ext cx="5482694" cy="3545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651AE-978A-4DD5-861E-071BAB8C9FFA}"/>
              </a:ext>
            </a:extLst>
          </p:cNvPr>
          <p:cNvSpPr txBox="1"/>
          <p:nvPr/>
        </p:nvSpPr>
        <p:spPr>
          <a:xfrm>
            <a:off x="8932538" y="446936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fig:1.2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574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0EB43-BEC5-4A73-B2A6-2ED3D706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91" y="93306"/>
            <a:ext cx="11943182" cy="6764694"/>
          </a:xfrm>
        </p:spPr>
        <p:txBody>
          <a:bodyPr/>
          <a:lstStyle/>
          <a:p>
            <a:r>
              <a:rPr lang="en-US" b="1" dirty="0">
                <a:solidFill>
                  <a:srgbClr val="3E3E3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 </a:t>
            </a:r>
            <a:r>
              <a:rPr lang="en-IN" sz="2800" b="1" dirty="0">
                <a:solidFill>
                  <a:srgbClr val="3E3E3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Demonstration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4" name="Video1">
            <a:hlinkClick r:id="" action="ppaction://media"/>
            <a:extLst>
              <a:ext uri="{FF2B5EF4-FFF2-40B4-BE49-F238E27FC236}">
                <a16:creationId xmlns:a16="http://schemas.microsoft.com/office/drawing/2014/main" id="{62703AF9-D035-4AEC-A26D-1E69DC6E3D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020" y="746449"/>
            <a:ext cx="9993086" cy="520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50"/>
    </mc:Choice>
    <mc:Fallback>
      <p:transition spd="slow" advTm="32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219D-8906-43D9-B82F-FE13B3A19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1" y="118122"/>
            <a:ext cx="11982061" cy="6655901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Vulnerability - 2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Title: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bypass vulnerabilities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Domain: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vulnweb.com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Subdomain: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testasp.vulnweb.com/search.asp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 To Reproduce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Step 1: First we must check whether the vulnerabilities is there or not.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Step 2: First we check the vulnerabilities like this (‘) checking that vulnerabilities is there or not.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Step 3: when execution is done then vulnerabilities is there After that By the pop-up.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674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249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Task 1</vt:lpstr>
      <vt:lpstr>PowerPoint Presentation</vt:lpstr>
      <vt:lpstr>PowerPoint Presentation</vt:lpstr>
      <vt:lpstr>PowerPoint Presentation</vt:lpstr>
      <vt:lpstr>PowerPoint Presentation</vt:lpstr>
      <vt:lpstr>Task-3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1</dc:title>
  <dc:creator>QZ6692</dc:creator>
  <cp:lastModifiedBy>QZ6692</cp:lastModifiedBy>
  <cp:revision>1</cp:revision>
  <dcterms:created xsi:type="dcterms:W3CDTF">2022-02-23T04:05:18Z</dcterms:created>
  <dcterms:modified xsi:type="dcterms:W3CDTF">2022-02-23T04:39:38Z</dcterms:modified>
</cp:coreProperties>
</file>